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504" y="-159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43652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299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2014-07-28T17:47:29Z</dcterms:modified>
</cp:coreProperties>
</file>