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83" d="100"/>
          <a:sy n="183" d="100"/>
        </p:scale>
        <p:origin x="-96" y="-24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7/28/14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2554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2014-07-28T17:50:25Z</dcterms:modified>
</cp:coreProperties>
</file>